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7" r:id="rId2"/>
    <p:sldId id="271" r:id="rId3"/>
    <p:sldId id="338" r:id="rId4"/>
    <p:sldId id="339" r:id="rId5"/>
    <p:sldId id="340" r:id="rId6"/>
    <p:sldId id="341" r:id="rId7"/>
    <p:sldId id="342" r:id="rId8"/>
    <p:sldId id="286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978"/>
    <a:srgbClr val="2A63B4"/>
    <a:srgbClr val="4062B3"/>
    <a:srgbClr val="404040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 varScale="1">
        <p:scale>
          <a:sx n="74" d="100"/>
          <a:sy n="74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.edu.pl/2018/06/lokalne-plany-rozwoju-oswiaty-oraz-wspomagania-szko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5bzwKrqXE&amp;list=PLSHIqPCSNDscHEf5-JEvJ4vGz00DdLSv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F60D815-F193-4CD7-802E-7565B0E82AE0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Palny są dostępne pod linkiem: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https://www.ore.edu.pl/2018/06/lokalne-plany-rozwoju-oswiaty-oraz-wspomagania-szkol/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20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Propozycje filmów do wyboru przez Trenera w zależności od typu JST: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https://www.youtube.com/watch?v=vx5bzwKrqXE&amp;list=PLSHIqPCSNDscHEf5-JEvJ4vGz00DdLSvv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wyboru: Gmina Miasta Rypin, Miasto i Gmina Pszczyna, Miasto Braniewo, Miasto Brodnica, Miasto Żory, Powiat Bocheński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47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vx5bzwKrqXE&amp;list=PLSHIqPCSNDscHEf5-JEvJ4vGz00DdLSv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548278"/>
          </a:xfrm>
        </p:spPr>
        <p:txBody>
          <a:bodyPr/>
          <a:lstStyle/>
          <a:p>
            <a:r>
              <a:rPr lang="pl-PL" altLang="pl-PL" sz="3200" b="1" dirty="0"/>
              <a:t>Przykłady planów strategicznych (planów rozwoju oświaty z pilotażu), plusy i minusy, przykłady dobrych praktyk samorządowych </a:t>
            </a:r>
            <a:br>
              <a:rPr lang="pl-PL" altLang="pl-PL" sz="3200" b="1" dirty="0"/>
            </a:br>
            <a:r>
              <a:rPr lang="pl-PL" sz="32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689246"/>
            <a:ext cx="8424936" cy="452974"/>
          </a:xfrm>
        </p:spPr>
        <p:txBody>
          <a:bodyPr/>
          <a:lstStyle/>
          <a:p>
            <a:r>
              <a:rPr lang="pl-PL" dirty="0"/>
              <a:t>Moduł IV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34F1AFC-4849-49F0-A879-44AEA26B2FC8}"/>
              </a:ext>
            </a:extLst>
          </p:cNvPr>
          <p:cNvSpPr/>
          <p:nvPr/>
        </p:nvSpPr>
        <p:spPr>
          <a:xfrm>
            <a:off x="251520" y="620688"/>
            <a:ext cx="7272808" cy="144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A63B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ogólny</a:t>
            </a:r>
            <a:endParaRPr lang="pl-PL" sz="1600" dirty="0">
              <a:solidFill>
                <a:srgbClr val="2A63B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Określanie mocnych i słabych stron przykładowych planów strategicznych (planów rozwoju oświaty z pilotażu)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B709A4D-12B0-483B-9F21-CBC87D969334}"/>
              </a:ext>
            </a:extLst>
          </p:cNvPr>
          <p:cNvSpPr/>
          <p:nvPr/>
        </p:nvSpPr>
        <p:spPr>
          <a:xfrm>
            <a:off x="539552" y="2636912"/>
            <a:ext cx="7776864" cy="235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Przykłady planów strategicznych </a:t>
            </a:r>
            <a:r>
              <a:rPr lang="pl-PL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(planów rozwoju oświaty z pilotażu)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analiza i ocena mocnych stron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rozwiązania w zakresie doskonalenia nauczycieli w formie procesowego wspomagania </a:t>
            </a:r>
          </a:p>
          <a:p>
            <a:pPr indent="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Przykłady dobrych praktyk samorządowych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74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174051C-F234-4BEE-A3D0-75F80EDF5724}"/>
              </a:ext>
            </a:extLst>
          </p:cNvPr>
          <p:cNvSpPr/>
          <p:nvPr/>
        </p:nvSpPr>
        <p:spPr>
          <a:xfrm>
            <a:off x="827584" y="1412776"/>
            <a:ext cx="7776864" cy="493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Każda grupa otrzymuje jeden plan rozwoju oświaty do oraz kartki w kolorze czerwonym, zielonym i białawym </a:t>
            </a:r>
          </a:p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Zadaniem zespołów jest przeanalizowane przykładowych planów rozwoju oświaty</a:t>
            </a:r>
          </a:p>
          <a:p>
            <a:pPr marL="8001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b="1" dirty="0">
                <a:solidFill>
                  <a:srgbClr val="2D897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zielonych kartkach zarejestrowanie mocnych stron planu</a:t>
            </a:r>
          </a:p>
          <a:p>
            <a:pPr marL="8001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czerwonych kartkach słabe strony planu </a:t>
            </a:r>
          </a:p>
          <a:p>
            <a:pPr marL="8001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białych kartkach wypunktowanie rozwiązania w zakresie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doskonalenia nauczycieli w formie procesowego wspomagania 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BA51659-2617-49EB-927C-7CE129E344D9}"/>
              </a:ext>
            </a:extLst>
          </p:cNvPr>
          <p:cNvSpPr/>
          <p:nvPr/>
        </p:nvSpPr>
        <p:spPr>
          <a:xfrm>
            <a:off x="251520" y="620688"/>
            <a:ext cx="7272808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A63B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4 grupach </a:t>
            </a:r>
            <a:r>
              <a:rPr lang="pl-PL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(30 minut)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8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05EF09B-50DD-407B-92EA-0495BD68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6192687" cy="381642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B279738-B723-4F86-B962-7DBF3D4722CE}"/>
              </a:ext>
            </a:extLst>
          </p:cNvPr>
          <p:cNvSpPr/>
          <p:nvPr/>
        </p:nvSpPr>
        <p:spPr>
          <a:xfrm>
            <a:off x="251520" y="467802"/>
            <a:ext cx="727280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200" b="1" dirty="0">
                <a:solidFill>
                  <a:srgbClr val="2A63B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Runda do wyczerpania 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724FEC6-6EBC-41F3-811B-B521A8059619}"/>
              </a:ext>
            </a:extLst>
          </p:cNvPr>
          <p:cNvSpPr/>
          <p:nvPr/>
        </p:nvSpPr>
        <p:spPr>
          <a:xfrm>
            <a:off x="2771800" y="929779"/>
            <a:ext cx="752432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Mocne i słabe strony planów </a:t>
            </a:r>
          </a:p>
        </p:txBody>
      </p:sp>
    </p:spTree>
    <p:extLst>
      <p:ext uri="{BB962C8B-B14F-4D97-AF65-F5344CB8AC3E}">
        <p14:creationId xmlns:p14="http://schemas.microsoft.com/office/powerpoint/2010/main" val="132140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4C24B54-863B-48BD-9413-DF6A2076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056784" cy="367739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7485CA1-10BA-4C28-8A3C-5E3AA5A7F51D}"/>
              </a:ext>
            </a:extLst>
          </p:cNvPr>
          <p:cNvSpPr/>
          <p:nvPr/>
        </p:nvSpPr>
        <p:spPr>
          <a:xfrm>
            <a:off x="239625" y="287446"/>
            <a:ext cx="727280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200" b="1" dirty="0">
                <a:solidFill>
                  <a:srgbClr val="2A63B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Runda do wyczerpania 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CD268A-B1B3-4B31-B058-1E4954177D28}"/>
              </a:ext>
            </a:extLst>
          </p:cNvPr>
          <p:cNvSpPr/>
          <p:nvPr/>
        </p:nvSpPr>
        <p:spPr>
          <a:xfrm>
            <a:off x="-108520" y="980728"/>
            <a:ext cx="752432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Rozwiązania w zakresie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doskonalenia nauczycieli w formie procesowego wspomagania 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dobre praktyki">
            <a:extLst>
              <a:ext uri="{FF2B5EF4-FFF2-40B4-BE49-F238E27FC236}">
                <a16:creationId xmlns:a16="http://schemas.microsoft.com/office/drawing/2014/main" id="{E0B939AA-F56B-4D5B-8C54-A566EB0E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4888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AAB01EF-32AA-4542-B3DB-5137BDE01A5B}"/>
              </a:ext>
            </a:extLst>
          </p:cNvPr>
          <p:cNvSpPr/>
          <p:nvPr/>
        </p:nvSpPr>
        <p:spPr>
          <a:xfrm>
            <a:off x="1331640" y="5301208"/>
            <a:ext cx="6768752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https://www.youtube.com/watch?v=vx5bzwKrqXE&amp;list=PLSHIqPCSNDscHEf5-JEvJ4vGz00DdLSvv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2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252</TotalTime>
  <Words>319</Words>
  <Application>Microsoft Office PowerPoint</Application>
  <PresentationFormat>Pokaz na ekranie (4:3)</PresentationFormat>
  <Paragraphs>40</Paragraphs>
  <Slides>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Przykłady planów strategicznych (planów rozwoju oświaty z pilotażu), plusy i minusy, przykłady dobrych praktyk samorządowych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43</cp:revision>
  <dcterms:created xsi:type="dcterms:W3CDTF">2018-03-23T15:39:02Z</dcterms:created>
  <dcterms:modified xsi:type="dcterms:W3CDTF">2018-06-24T13:18:02Z</dcterms:modified>
</cp:coreProperties>
</file>